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5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1117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52C5B-5C31-42F2-BE73-D88C62F6AC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E521F8-037E-48D4-BA0E-365F8F613F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E68ED-2B15-4C90-BAEA-61747AB24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D1881-B395-4091-A4C0-071B43963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0A725-CD2B-4504-B4E8-ADA621AA8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79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5505E-9181-4FC7-8310-891AE4DBB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782DB4-F345-4DB3-8BA8-ABA430EB92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00F99-CE49-4E62-8FEC-30051979C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FCD7F-EB39-4DC9-A422-94EE581A0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9FF14-BFF1-40BD-B000-3C40DF9B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416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7BFD06-3BDF-4743-8585-97DE2CEDFB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DBC491-2C59-4D78-A1B9-5F83C584EA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BD283-A5F1-4DFB-919B-8EA131364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8664F-9FC5-47A4-8AD6-4E8B11203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A1028B-A870-4307-8CDF-3782CE6DD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1528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2E14B-36CB-4698-B5A3-BAF310571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645E8-2135-4B63-85E9-2B553C152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835CA-F5F1-4916-9839-CCAD97B76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49E4F7-888B-4970-BCF9-C0971D5BD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5856C-1B27-45A3-A4B4-EB996D147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45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685CF-CAB5-4998-9DCB-6464303A5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8AD63-2424-4789-9708-DBB75B9B0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314371-B871-44A3-81B2-D09EBAEFD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BE911-70A6-49F7-BF12-26201EA89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5AFE7D-463E-486F-B8FE-917E9B4E5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11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69FF5-A4B7-4086-A1AD-65A3564DF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FFE68-91D8-4CC2-B63E-FBB8A26B56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93237D-77DE-4978-8026-72028850E7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8CFFA0-0B2C-4E73-93B5-F0E2FCB5F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902D01-2295-452D-8EF4-562074DEB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6AA6B-22F5-4C63-9995-9CCD0D45F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77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5B456-25A2-49EE-BE84-B39292651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ED0C3E-44E1-4A25-B2F9-D18599B34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CFF4C0-EA37-41FC-83D5-0D5C06199C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6441B1-FBC3-4112-9E8B-59E105BDE2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C93C33-9288-45A9-AE7F-AE6A177677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CE1E18-E6FC-4C3F-86E3-955BD9226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BA10F1-FD03-4C0D-BB78-EE2C68D12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FF4153-3DB3-49C9-8477-CE8808C7B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57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7EF01-498A-4CA0-B973-8F35E53FA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D77E85-6E4D-48C0-B51B-7E1086FCB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1857FD-C4EC-46CD-814F-8A92704D6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0C500-D3A8-4CC6-B97F-0E021E57B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390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A132C3-9682-4053-A3F7-03C828293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B2DB5E-F49A-4493-B2A5-A069F2142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FD4303-48FF-4422-883A-183B88933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23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1306E-3C99-4AAE-B92C-F7A21CFEC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4C36C-E696-4D76-8D25-35842BF292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2AA8AD-030F-496E-BD4A-521376582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AE4FD6-4E0C-4843-BB81-473894D93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8CF8E3-05CF-461B-B466-9A5BA107B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9EEA1B-C8D4-47EE-A709-99E9F4A6E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992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5A443-2D45-4E57-936C-73AFE8DA9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5F92CC-6CA9-4A84-AD23-445274EAE2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20EBD-5F98-49E9-B09C-D11C9CA25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220283-2B52-40DB-AEFA-1C43AFFDA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D29DA6-6BB8-41FE-BB1D-A3DAEE530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7081A-1360-4B2A-B6B1-1AC45D21C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592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A18490-F24C-4C72-A707-62A543E9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36F7F-5737-461C-945A-2DF480A5BE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B113F-D916-4188-8BF2-F1DC4E14E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DDD97-B77C-4FCB-A8A6-5EA8D904FAD4}" type="datetimeFigureOut">
              <a:rPr lang="en-US" smtClean="0"/>
              <a:t>2/10/2018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5D081-4BC1-47B7-AA5B-910ADD8F5F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126C3-A666-4EBF-B965-B33841FEB1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94165-06F9-42A2-A448-06C91EB31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644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ichardred/WienerScreener" TargetMode="External"/><Relationship Id="rId2" Type="http://schemas.openxmlformats.org/officeDocument/2006/relationships/hyperlink" Target="https://wiener.world/downloa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8F768-0915-4E4F-94CF-7B45AE29C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032387"/>
          </a:xfrm>
        </p:spPr>
        <p:txBody>
          <a:bodyPr>
            <a:normAutofit fontScale="90000"/>
          </a:bodyPr>
          <a:lstStyle/>
          <a:p>
            <a:r>
              <a:rPr lang="en-US" sz="12500" b="1" dirty="0">
                <a:solidFill>
                  <a:schemeClr val="bg1"/>
                </a:solidFill>
              </a:rPr>
              <a:t>Wiener Screener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A3CAC5-8200-49D8-893A-ACEF2A6231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021" y="4640726"/>
            <a:ext cx="9144000" cy="1655762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By: Team &lt;Insert Team Name Here&gt;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99588D-69E9-4D81-9F46-740AC528F7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0825" y="0"/>
            <a:ext cx="2790825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34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44444E-6 L 1.22695 -0.00023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341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67000"/>
              </a:schemeClr>
            </a:gs>
            <a:gs pos="48000">
              <a:schemeClr val="accent6">
                <a:lumMod val="97000"/>
                <a:lumOff val="3000"/>
              </a:schemeClr>
            </a:gs>
            <a:gs pos="100000">
              <a:schemeClr val="accent6">
                <a:lumMod val="60000"/>
                <a:lumOff val="4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934F7-43FA-4ADB-86FE-2EF72F613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/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3079F-3B96-49A7-9D2E-3C98C3F54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0160"/>
            <a:ext cx="10515600" cy="583184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This project is based on the show Silicon Valley</a:t>
            </a:r>
          </a:p>
          <a:p>
            <a:endParaRPr lang="en-US" dirty="0"/>
          </a:p>
          <a:p>
            <a:r>
              <a:rPr lang="en-US" dirty="0"/>
              <a:t>In the show, Erlich Bachman operates an incubator for individuals attempting to start their revolutionary tech company</a:t>
            </a:r>
          </a:p>
          <a:p>
            <a:endParaRPr lang="en-US" dirty="0"/>
          </a:p>
          <a:p>
            <a:r>
              <a:rPr lang="en-US" dirty="0"/>
              <a:t> Jian Yang is one of the members of Erlich’s incubator, but has abused California’s tenants laws to live rent free</a:t>
            </a:r>
          </a:p>
          <a:p>
            <a:endParaRPr lang="en-US" dirty="0"/>
          </a:p>
          <a:p>
            <a:r>
              <a:rPr lang="en-US" dirty="0"/>
              <a:t>After months of “work,” Jian Yang finally presents his work to the team and it is a complete failure</a:t>
            </a:r>
          </a:p>
          <a:p>
            <a:endParaRPr lang="en-US" dirty="0"/>
          </a:p>
          <a:p>
            <a:r>
              <a:rPr lang="en-US" dirty="0"/>
              <a:t>Lastly, at the end of this presentation, we will have a QR code to download the application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146" name="Picture 2" descr="https://upload.wikimedia.org/wikipedia/en/3/33/Silicon_valley_title.png">
            <a:extLst>
              <a:ext uri="{FF2B5EF4-FFF2-40B4-BE49-F238E27FC236}">
                <a16:creationId xmlns:a16="http://schemas.microsoft.com/office/drawing/2014/main" id="{8E7BD78A-2DB9-437E-B95F-ACCA66C0E1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1975" y="0"/>
            <a:ext cx="4010025" cy="224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114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67000"/>
              </a:schemeClr>
            </a:gs>
            <a:gs pos="48000">
              <a:schemeClr val="accent6">
                <a:lumMod val="97000"/>
                <a:lumOff val="3000"/>
              </a:schemeClr>
            </a:gs>
            <a:gs pos="100000">
              <a:schemeClr val="accent6">
                <a:lumMod val="60000"/>
                <a:lumOff val="40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D95E6-7A20-415A-8013-3C002D1DD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the “Wiener Screener”?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4E01A-1B2A-4824-B60C-1EEC15C0B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machine learning, we were able to develop an android</a:t>
            </a:r>
          </a:p>
          <a:p>
            <a:pPr marL="0" indent="0">
              <a:buNone/>
            </a:pPr>
            <a:r>
              <a:rPr lang="en-US" dirty="0"/>
              <a:t>application that determines if the picture taken is of a wiener.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A5212B-6563-459B-8641-A95FEB79BE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270" y="2997200"/>
            <a:ext cx="1966317" cy="3495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AA3DE1-2A90-4F68-93BE-5435492F09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0640" y="2997200"/>
            <a:ext cx="1966317" cy="34956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C56C19-5646-4ABB-8F4A-DEF52585DA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9011" y="2997200"/>
            <a:ext cx="1966318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609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7FEFD-8EF4-4548-AF8C-C555271FB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3205"/>
            <a:ext cx="10515600" cy="5636180"/>
          </a:xfrm>
        </p:spPr>
        <p:txBody>
          <a:bodyPr>
            <a:no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</a:rPr>
              <a:t>Warning! The next few slides contain technical information!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84EE42-31F9-4A22-81FD-F79E364853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3" t="12673" r="2895" b="24282"/>
          <a:stretch/>
        </p:blipFill>
        <p:spPr>
          <a:xfrm>
            <a:off x="8561070" y="5513070"/>
            <a:ext cx="3630930" cy="134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51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67000"/>
              </a:schemeClr>
            </a:gs>
            <a:gs pos="48000">
              <a:schemeClr val="accent6">
                <a:lumMod val="97000"/>
                <a:lumOff val="3000"/>
              </a:schemeClr>
            </a:gs>
            <a:gs pos="100000">
              <a:schemeClr val="accent6">
                <a:lumMod val="60000"/>
                <a:lumOff val="40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5082C-A422-4CCC-8FDF-DDEA1DFBE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Technical 1: The 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4D845-8559-44E9-9565-3CB4F7746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is based off the concept of machine learning</a:t>
            </a:r>
          </a:p>
          <a:p>
            <a:endParaRPr lang="en-US" dirty="0"/>
          </a:p>
          <a:p>
            <a:r>
              <a:rPr lang="en-US" dirty="0"/>
              <a:t>Massive amounts of images were used to train our convolutional neural network</a:t>
            </a:r>
          </a:p>
          <a:p>
            <a:endParaRPr lang="en-US" dirty="0"/>
          </a:p>
          <a:p>
            <a:r>
              <a:rPr lang="en-US" dirty="0"/>
              <a:t>TensorFlow and Python were the foundation that allowed us to “teach” our application to successfully identify hot dogs.</a:t>
            </a:r>
          </a:p>
        </p:txBody>
      </p:sp>
      <p:pic>
        <p:nvPicPr>
          <p:cNvPr id="4098" name="Picture 2" descr="https://cdn-images-1.medium.com/max/700/1*0FlvitTZnPKh8qkJ7UPLeQ.png">
            <a:extLst>
              <a:ext uri="{FF2B5EF4-FFF2-40B4-BE49-F238E27FC236}">
                <a16:creationId xmlns:a16="http://schemas.microsoft.com/office/drawing/2014/main" id="{D905934F-C007-45A4-930A-77F3F652D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3453" y="-91440"/>
            <a:ext cx="3188547" cy="2733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232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67000"/>
              </a:schemeClr>
            </a:gs>
            <a:gs pos="48000">
              <a:schemeClr val="accent6">
                <a:lumMod val="97000"/>
                <a:lumOff val="3000"/>
              </a:schemeClr>
            </a:gs>
            <a:gs pos="100000">
              <a:schemeClr val="accent6">
                <a:lumMod val="60000"/>
                <a:lumOff val="40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5082C-A422-4CCC-8FDF-DDEA1DFBE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Technical 2: The Android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44D845-8559-44E9-9565-3CB4F7746B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was used to create a user-friendly Android application with Android Studio</a:t>
            </a:r>
          </a:p>
          <a:p>
            <a:endParaRPr lang="en-US" dirty="0"/>
          </a:p>
          <a:p>
            <a:r>
              <a:rPr lang="en-US" dirty="0"/>
              <a:t>The application takes a picture that will be analyzed by the neural network to be classified as wiener/not wiener</a:t>
            </a:r>
          </a:p>
          <a:p>
            <a:endParaRPr lang="en-US" dirty="0"/>
          </a:p>
          <a:p>
            <a:r>
              <a:rPr lang="en-US" dirty="0"/>
              <a:t>To accomplish this, access to the network’s training data is necessary</a:t>
            </a:r>
          </a:p>
        </p:txBody>
      </p:sp>
      <p:pic>
        <p:nvPicPr>
          <p:cNvPr id="5122" name="Picture 2" descr="https://cnet4.cbsistatic.com/img/QJcTT2ab-sYWwOGrxJc0MXSt3UI=/2011/10/27/a66dfbb7-fdc7-11e2-8c7c-d4ae52e62bcc/android-wallpaper5_2560x1600_1.jpg">
            <a:extLst>
              <a:ext uri="{FF2B5EF4-FFF2-40B4-BE49-F238E27FC236}">
                <a16:creationId xmlns:a16="http://schemas.microsoft.com/office/drawing/2014/main" id="{89B17FED-5233-4F92-AFBB-F698CDB4C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637" b="93492" l="10000" r="90000">
                        <a14:foregroundMark x1="50750" y1="19650" x2="50750" y2="19650"/>
                        <a14:foregroundMark x1="19125" y1="48060" x2="19125" y2="48060"/>
                        <a14:foregroundMark x1="84500" y1="49937" x2="84500" y2="49937"/>
                        <a14:foregroundMark x1="39625" y1="92115" x2="39625" y2="92115"/>
                        <a14:foregroundMark x1="59500" y1="93367" x2="59500" y2="93367"/>
                        <a14:foregroundMark x1="42125" y1="93492" x2="42125" y2="934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8752" y="4830252"/>
            <a:ext cx="2030095" cy="2027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145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12 -0.01828 L -0.0112 -0.01828 C -0.0138 -0.01782 -0.01628 -0.01736 -0.01875 -0.01666 C -0.02109 -0.0162 -0.02513 -0.01342 -0.02708 -0.01227 C -0.02799 -0.0118 -0.02891 -0.01157 -0.02956 -0.01088 C -0.03099 -0.00926 -0.03229 -0.00764 -0.03372 -0.00625 C -0.03542 -0.00509 -0.03711 -0.00416 -0.0388 -0.00347 C -0.03984 -0.00301 -0.04336 -0.00139 -0.04466 -0.00046 C -0.04544 0.00047 -0.04622 0.00162 -0.04714 0.00255 C -0.04935 0.00463 -0.05208 0.00625 -0.05456 0.00695 C -0.05651 0.00764 -0.05846 0.00787 -0.06042 0.00857 L -0.12122 0.00695 C -0.12292 0.00695 -0.12461 0.00602 -0.1263 0.00556 C -0.14062 0.00186 -0.1349 0.00348 -0.14622 0.00116 L -0.15299 -0.00046 L -0.16797 -0.00347 C -0.17018 -0.00439 -0.1724 -0.00555 -0.17461 -0.00625 C -0.17982 -0.0081 -0.18737 -0.00879 -0.19206 -0.00926 L -0.20794 -0.01088 C -0.21133 -0.01111 -0.21458 -0.0118 -0.21797 -0.01227 C -0.22318 -0.01296 -0.22852 -0.01319 -0.23372 -0.01365 C -0.23711 -0.01412 -0.24049 -0.01504 -0.24375 -0.01527 L -0.28633 -0.01828 C -0.30833 -0.02245 -0.27786 -0.01689 -0.32878 -0.02106 C -0.3418 -0.02222 -0.34805 -0.02523 -0.36042 -0.02569 L -0.47799 -0.02708 L -0.55885 -0.02847 C -0.56406 -0.02916 -0.5694 -0.02916 -0.57461 -0.03009 C -0.59453 -0.03356 -0.57461 -0.0324 -0.59049 -0.03449 C -0.61107 -0.03727 -0.61875 -0.0375 -0.63802 -0.03889 C -0.64023 -0.03935 -0.64245 -0.04004 -0.64466 -0.04051 C -0.64935 -0.0412 -0.65417 -0.04097 -0.65885 -0.04189 C -0.65964 -0.04213 -0.66042 -0.04328 -0.66133 -0.04328 C -0.66458 -0.04421 -0.66797 -0.04421 -0.67135 -0.0449 C -0.6724 -0.04514 -0.67917 -0.04722 -0.68047 -0.04791 C -0.68633 -0.05069 -0.68529 -0.05046 -0.69049 -0.05671 C -0.69128 -0.05764 -0.69206 -0.05949 -0.69297 -0.05972 L -0.69883 -0.06111 C -0.7056 -0.06828 -0.70026 -0.06389 -0.70794 -0.06713 C -0.71003 -0.06782 -0.71185 -0.06944 -0.7138 -0.07014 C -0.71654 -0.07083 -0.7194 -0.07106 -0.72214 -0.07152 C -0.74336 -0.07569 -0.71185 -0.0699 -0.73711 -0.07453 C -0.73828 -0.075 -0.73945 -0.07546 -0.74049 -0.07592 C -0.74193 -0.07685 -0.74323 -0.07847 -0.74466 -0.07893 C -0.74687 -0.07986 -0.74909 -0.07986 -0.7513 -0.08032 L -0.75716 -0.08194 C -0.76224 -0.08657 -0.75951 -0.08356 -0.76549 -0.09074 C -0.76628 -0.09189 -0.76706 -0.09328 -0.76797 -0.09375 C -0.76966 -0.09467 -0.77148 -0.09514 -0.77305 -0.09676 C -0.77526 -0.0993 -0.77734 -0.10208 -0.77969 -0.10416 C -0.78073 -0.10509 -0.7819 -0.10602 -0.78294 -0.10717 C -0.78385 -0.1081 -0.78464 -0.10926 -0.78555 -0.10995 C -0.78659 -0.11088 -0.78776 -0.11088 -0.7888 -0.11157 C -0.79128 -0.11273 -0.79232 -0.11365 -0.79466 -0.11597 C -0.79609 -0.11736 -0.79753 -0.11898 -0.79883 -0.12037 C -0.80052 -0.12245 -0.80195 -0.12523 -0.80378 -0.12639 C -0.80703 -0.12824 -0.80898 -0.12963 -0.81211 -0.13078 C -0.81445 -0.13171 -0.8181 -0.13217 -0.82044 -0.13379 C -0.82253 -0.13495 -0.82435 -0.1368 -0.8263 -0.13819 C -0.82721 -0.13889 -0.82799 -0.13912 -0.82878 -0.13958 C -0.83646 -0.15324 -0.8319 -0.14328 -0.83555 -0.15439 C -0.83607 -0.15602 -0.83672 -0.1574 -0.83711 -0.15902 C -0.83789 -0.1618 -0.83828 -0.16481 -0.8388 -0.16782 L -0.83971 -0.17222 C -0.83945 -0.17777 -0.83958 -0.18333 -0.8388 -0.18865 C -0.83854 -0.19097 -0.83711 -0.19259 -0.83633 -0.19444 C -0.83516 -0.19745 -0.83411 -0.20046 -0.83294 -0.20347 C -0.83164 -0.20694 -0.83086 -0.20972 -0.82878 -0.21227 C -0.82604 -0.21574 -0.82578 -0.21458 -0.82305 -0.21666 C -0.82187 -0.21759 -0.8207 -0.21852 -0.81966 -0.21967 C -0.81797 -0.22152 -0.81289 -0.22963 -0.81133 -0.23009 L -0.80716 -0.23148 C -0.80547 -0.23356 -0.80404 -0.23611 -0.80221 -0.2375 C -0.80013 -0.23912 -0.79753 -0.23865 -0.79544 -0.24051 C -0.78802 -0.24722 -0.79727 -0.23935 -0.78555 -0.24629 C -0.78464 -0.24676 -0.78385 -0.24722 -0.78294 -0.24791 C -0.77917 -0.25069 -0.77982 -0.25139 -0.77552 -0.2537 C -0.77096 -0.25625 -0.77109 -0.25393 -0.76628 -0.2581 C -0.76523 -0.25926 -0.76419 -0.26064 -0.76302 -0.26111 C -0.76107 -0.26203 -0.75911 -0.26203 -0.75716 -0.26273 C -0.75573 -0.26296 -0.75443 -0.26365 -0.75299 -0.26412 C -0.75104 -0.26481 -0.74909 -0.26504 -0.74714 -0.26551 L -0.67969 -0.26273 C -0.67643 -0.2625 -0.66823 -0.26041 -0.66471 -0.25972 C -0.66211 -0.25926 -0.65964 -0.25902 -0.65716 -0.2581 C -0.65469 -0.2574 -0.65221 -0.25555 -0.64961 -0.25532 C -0.63711 -0.25393 -0.62461 -0.25416 -0.61211 -0.2537 C -0.59049 -0.24953 -0.62187 -0.25532 -0.57214 -0.25069 C -0.56654 -0.25023 -0.56107 -0.24884 -0.55547 -0.24791 C -0.52865 -0.24328 -0.56771 -0.25139 -0.51211 -0.24051 C -0.50964 -0.24004 -0.50716 -0.23912 -0.50469 -0.23889 L -0.4388 -0.23588 L -0.42292 -0.23449 C -0.41628 -0.23379 -0.40299 -0.23148 -0.40299 -0.23148 L -0.34466 -0.2331 C -0.34128 -0.2331 -0.33802 -0.23402 -0.33464 -0.23449 L -0.30794 -0.2375 L -0.29466 -0.23889 C -0.28893 -0.24143 -0.2849 -0.24352 -0.27878 -0.2449 C -0.26406 -0.24814 -0.25612 -0.24907 -0.24297 -0.25069 C -0.23958 -0.25185 -0.23633 -0.25301 -0.23294 -0.2537 C -0.22357 -0.25555 -0.21406 -0.25602 -0.20456 -0.2581 C -0.18346 -0.26342 -0.19245 -0.26157 -0.17799 -0.26412 C -0.17578 -0.26504 -0.17357 -0.26643 -0.17122 -0.26713 C -0.16914 -0.26782 -0.1668 -0.26805 -0.16458 -0.26852 L -0.15872 -0.27014 C -0.15794 -0.2706 -0.15716 -0.27106 -0.15625 -0.27152 C -0.15521 -0.27222 -0.15404 -0.27222 -0.15299 -0.27291 C -0.15208 -0.27384 -0.1513 -0.27523 -0.15039 -0.27592 C -0.14883 -0.27731 -0.14714 -0.27777 -0.14544 -0.27893 C -0.14492 -0.27939 -0.1401 -0.28287 -0.1388 -0.28333 C -0.13685 -0.28402 -0.1349 -0.28426 -0.13294 -0.28495 C -0.13073 -0.28564 -0.12852 -0.28727 -0.1263 -0.28773 C -0.12409 -0.28842 -0.12174 -0.28865 -0.11966 -0.28935 L -0.10964 -0.29375 C -0.10846 -0.29421 -0.10742 -0.2949 -0.10625 -0.29514 C -0.10508 -0.2956 -0.10013 -0.29722 -0.09883 -0.29814 C -0.09766 -0.29907 -0.09661 -0.30046 -0.09544 -0.30115 C -0.09414 -0.30208 -0.09258 -0.30208 -0.09128 -0.30254 C -0.08958 -0.30347 -0.08802 -0.30509 -0.08633 -0.30555 C -0.0849 -0.30602 -0.08346 -0.30648 -0.08216 -0.30717 C -0.08099 -0.30764 -0.07995 -0.3081 -0.07878 -0.30856 C -0.07578 -0.30972 -0.06953 -0.31088 -0.06706 -0.31296 C -0.06289 -0.31689 -0.06484 -0.31481 -0.06133 -0.31898 C -0.06094 -0.32037 -0.06081 -0.32199 -0.06042 -0.32338 C -0.0599 -0.32592 -0.05911 -0.32824 -0.05872 -0.33078 C -0.05781 -0.33727 -0.05729 -0.35301 -0.05716 -0.3574 C -0.05729 -0.36597 -0.05638 -0.38657 -0.05872 -0.39884 C -0.06107 -0.41088 -0.05911 -0.40254 -0.0638 -0.41088 C -0.06445 -0.41203 -0.06484 -0.41389 -0.06549 -0.41527 C -0.06797 -0.42083 -0.0681 -0.41921 -0.07122 -0.42407 C -0.07214 -0.42546 -0.07279 -0.42731 -0.07383 -0.42847 C -0.07539 -0.43078 -0.07721 -0.4324 -0.07878 -0.43449 C -0.08086 -0.43727 -0.08294 -0.44051 -0.08542 -0.44189 C -0.08659 -0.44259 -0.09557 -0.44467 -0.09622 -0.4449 C -0.10651 -0.44768 -0.09635 -0.44583 -0.11289 -0.44791 C -0.11576 -0.44884 -0.11849 -0.45 -0.12122 -0.45069 C -0.12826 -0.45254 -0.14062 -0.45324 -0.14622 -0.4537 C -0.14883 -0.45486 -0.1513 -0.45578 -0.15378 -0.45671 C -0.15573 -0.4574 -0.15768 -0.4581 -0.15964 -0.4581 C -0.18216 -0.4581 -0.20456 -0.45717 -0.22708 -0.45671 C -0.23099 -0.45625 -0.2349 -0.45602 -0.2388 -0.45532 C -0.24076 -0.45486 -0.24271 -0.45439 -0.24466 -0.4537 C -0.24622 -0.45324 -0.24792 -0.45254 -0.24961 -0.45231 C -0.2543 -0.45162 -0.25911 -0.45139 -0.2638 -0.45069 C -0.26758 -0.45046 -0.28125 -0.44861 -0.28542 -0.44791 C -0.28737 -0.44745 -0.28932 -0.44676 -0.29128 -0.44629 C -0.2944 -0.44583 -0.2974 -0.44537 -0.30052 -0.4449 C -0.30521 -0.44398 -0.3099 -0.44282 -0.31458 -0.44189 C -0.31745 -0.44143 -0.32018 -0.44074 -0.32292 -0.44051 C -0.33021 -0.43981 -0.33737 -0.43935 -0.34466 -0.43889 C -0.3849 -0.4287 -0.36289 -0.43333 -0.44714 -0.4375 C -0.45638 -0.43796 -0.46549 -0.44166 -0.47461 -0.44189 C -0.52513 -0.44352 -0.57578 -0.44282 -0.6263 -0.44328 L -0.66133 -0.4449 C -0.66914 -0.44537 -0.67682 -0.44745 -0.68464 -0.44791 C -0.70885 -0.44907 -0.73294 -0.44884 -0.75716 -0.4493 C -0.76302 -0.44977 -0.76888 -0.45 -0.77461 -0.45069 C -0.77604 -0.45092 -0.77747 -0.45185 -0.77878 -0.45231 C -0.78047 -0.45277 -0.78216 -0.45301 -0.78385 -0.4537 C -0.78789 -0.45532 -0.79023 -0.45972 -0.79388 -0.46412 L -0.79883 -0.47014 C -0.79961 -0.47106 -0.80039 -0.47222 -0.8013 -0.47291 C -0.8026 -0.4743 -0.80599 -0.47685 -0.80716 -0.47893 C -0.81081 -0.48541 -0.80846 -0.48333 -0.81133 -0.48935 C -0.81602 -0.49907 -0.81302 -0.49166 -0.81797 -0.49977 C -0.82005 -0.50301 -0.82214 -0.50625 -0.82383 -0.50995 C -0.82461 -0.51203 -0.82539 -0.51435 -0.8263 -0.51597 C -0.82734 -0.51782 -0.82865 -0.51875 -0.82969 -0.52037 C -0.83164 -0.52338 -0.83255 -0.52546 -0.83385 -0.52939 C -0.83451 -0.53125 -0.83503 -0.5331 -0.83555 -0.53518 C -0.83594 -0.53727 -0.83607 -0.53912 -0.83633 -0.5412 C -0.83659 -0.54259 -0.83698 -0.54421 -0.83711 -0.5456 C -0.83776 -0.54953 -0.8388 -0.5574 -0.8388 -0.5574 C -0.83906 -0.5625 -0.83919 -0.56736 -0.83971 -0.57222 C -0.83984 -0.57384 -0.84023 -0.57523 -0.84049 -0.57662 C -0.84089 -0.57916 -0.84102 -0.58171 -0.84128 -0.58402 C -0.84102 -0.59444 -0.84102 -0.60486 -0.84049 -0.61527 C -0.84036 -0.61736 -0.83984 -0.61921 -0.83971 -0.62106 C -0.83932 -0.62453 -0.83932 -0.62824 -0.8388 -0.63148 C -0.83854 -0.63379 -0.83763 -0.63541 -0.83711 -0.6375 C -0.83685 -0.63889 -0.83659 -0.64051 -0.83633 -0.64189 C -0.83581 -0.64444 -0.83516 -0.64676 -0.83464 -0.6493 C -0.83424 -0.65185 -0.83437 -0.65439 -0.83385 -0.65671 C -0.83294 -0.66088 -0.83138 -0.66458 -0.83047 -0.66852 C -0.82995 -0.67106 -0.82956 -0.67361 -0.82878 -0.67592 C -0.82839 -0.67754 -0.8276 -0.67893 -0.82721 -0.68032 C -0.82604 -0.68426 -0.82565 -0.68912 -0.82383 -0.69236 C -0.82305 -0.69375 -0.82201 -0.69514 -0.82135 -0.69676 C -0.82057 -0.69861 -0.82057 -0.70115 -0.81966 -0.70254 C -0.81875 -0.70416 -0.81732 -0.70439 -0.81628 -0.70555 C -0.8151 -0.7074 -0.81432 -0.70995 -0.81302 -0.71157 C -0.81224 -0.7125 -0.81133 -0.71227 -0.81055 -0.71296 C -0.80312 -0.71944 -0.81576 -0.7125 -0.8013 -0.71898 L -0.8013 -0.71898 C -0.8 -0.7199 -0.79857 -0.72129 -0.79714 -0.72199 C -0.79531 -0.72268 -0.78503 -0.72453 -0.78385 -0.72477 C -0.7819 -0.72592 -0.77995 -0.72731 -0.77799 -0.72777 C -0.77526 -0.7287 -0.7724 -0.7287 -0.76966 -0.72939 C -0.76576 -0.73009 -0.76185 -0.73125 -0.75794 -0.73217 C -0.75612 -0.73287 -0.75404 -0.73287 -0.75221 -0.73379 C -0.75026 -0.73472 -0.74831 -0.73634 -0.74635 -0.7368 C -0.74297 -0.7375 -0.71159 -0.73958 -0.71055 -0.73958 L -0.54219 -0.7368 C -0.53164 -0.73657 -0.52109 -0.73541 -0.51042 -0.73518 L -0.38711 -0.73379 L -0.29792 -0.73217 L -0.18633 -0.73078 C -0.18437 -0.73032 -0.18242 -0.72986 -0.18047 -0.72939 C -0.17904 -0.72893 -0.17773 -0.72801 -0.1763 -0.72777 C -0.17214 -0.72708 -0.16797 -0.72685 -0.1638 -0.72639 L -0.14466 -0.72338 C -0.1418 -0.72291 -0.13906 -0.72222 -0.13633 -0.72199 C -0.13216 -0.72129 -0.12799 -0.72106 -0.12383 -0.72037 L -0.11289 -0.71898 C -0.11185 -0.71852 -0.11068 -0.71805 -0.10964 -0.71736 C -0.10872 -0.71713 -0.10794 -0.71643 -0.10716 -0.71597 C -0.10547 -0.71527 -0.10378 -0.71504 -0.10208 -0.71458 C -0.10104 -0.71342 -0.1 -0.71227 -0.09883 -0.71157 C -0.0974 -0.71064 -0.09596 -0.71064 -0.09466 -0.70995 C -0.09232 -0.70926 -0.0901 -0.7081 -0.08789 -0.70717 C -0.08047 -0.69699 -0.08971 -0.70879 -0.0763 -0.69676 C -0.07513 -0.69583 -0.07396 -0.6949 -0.07292 -0.69375 C -0.07148 -0.69236 -0.07031 -0.69051 -0.06875 -0.68935 C -0.06771 -0.68842 -0.06654 -0.68842 -0.06549 -0.68773 C -0.06458 -0.68634 -0.0638 -0.68472 -0.06289 -0.68333 C -0.06211 -0.68217 -0.0612 -0.68171 -0.06042 -0.68032 C -0.05951 -0.6787 -0.05885 -0.67639 -0.05794 -0.67453 C -0.05716 -0.67291 -0.05625 -0.67176 -0.05547 -0.67014 C -0.05482 -0.66875 -0.05443 -0.66689 -0.05378 -0.66551 C -0.05299 -0.66435 -0.05208 -0.66365 -0.0513 -0.66273 C -0.05065 -0.66111 -0.05026 -0.65949 -0.04961 -0.6581 C -0.04883 -0.65694 -0.04792 -0.65648 -0.04714 -0.65532 C -0.04622 -0.65393 -0.04544 -0.65231 -0.04466 -0.65069 C -0.04427 -0.6493 -0.04427 -0.64768 -0.04375 -0.64629 C -0.0431 -0.64444 -0.03958 -0.63773 -0.0388 -0.63449 C -0.0362 -0.62407 -0.03776 -0.62731 -0.03633 -0.61666 C -0.03581 -0.61365 -0.03503 -0.61088 -0.03464 -0.60787 C -0.0332 -0.59907 -0.03411 -0.6 -0.03294 -0.59004 C -0.03255 -0.58657 -0.03177 -0.5831 -0.03125 -0.57963 C -0.03099 -0.57268 -0.03099 -0.56574 -0.03047 -0.55902 C -0.03021 -0.55532 -0.02917 -0.55208 -0.02878 -0.54861 C -0.02839 -0.5456 -0.02826 -0.54259 -0.02799 -0.53958 C -0.02747 -0.52847 -0.02734 -0.51689 -0.0263 -0.50555 C -0.02604 -0.5037 -0.02565 -0.50162 -0.02539 -0.49977 C -0.02513 -0.44398 -0.02513 -0.38819 -0.02461 -0.33217 C -0.02461 -0.32685 -0.02383 -0.32361 -0.02292 -0.31898 C -0.0207 -0.27615 -0.02057 -0.28727 -0.02214 -0.23588 C -0.02214 -0.23402 -0.02266 -0.23217 -0.02292 -0.23009 C -0.02331 -0.22708 -0.02357 -0.22407 -0.02383 -0.22106 C -0.025 -0.20509 -0.02448 -0.20717 -0.02539 -0.18865 C -0.02565 -0.18472 -0.02604 -0.18078 -0.0263 -0.17662 C -0.02604 -0.16875 -0.02604 -0.16088 -0.02539 -0.15301 C -0.02513 -0.15 -0.02409 -0.14722 -0.02383 -0.14421 C -0.02201 -0.125 -0.02422 -0.14467 -0.02122 -0.12777 C -0.02005 -0.12129 -0.01953 -0.11527 -0.01875 -0.10856 C -0.01901 -0.09861 -0.01914 -0.08889 -0.01966 -0.07893 C -0.01966 -0.07639 -0.02044 -0.07407 -0.02044 -0.07152 C -0.02044 -0.06713 -0.01979 -0.05046 -0.01875 -0.04328 C -0.01836 -0.04027 -0.01771 -0.0375 -0.01706 -0.03449 L -0.01628 -0.03009 L -0.01549 -0.02569 C -0.0151 -0.02407 -0.01497 -0.02268 -0.01458 -0.02106 L -0.0112 -0.01828 Z " pathEditMode="relative" ptsTypes="AAAAAAAAAAAAAAAAAAAAAAAAAAA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6" dur="4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67000"/>
              </a:schemeClr>
            </a:gs>
            <a:gs pos="48000">
              <a:schemeClr val="accent6">
                <a:lumMod val="97000"/>
                <a:lumOff val="3000"/>
              </a:schemeClr>
            </a:gs>
            <a:gs pos="100000">
              <a:schemeClr val="accent6">
                <a:lumMod val="60000"/>
                <a:lumOff val="40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D4352-F598-4438-9190-9B1D93922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Technical 3: Client-Server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4A4D5-CBFE-498E-8800-3D5FD430B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web server was created to handle user requests</a:t>
            </a:r>
          </a:p>
          <a:p>
            <a:pPr lvl="1"/>
            <a:r>
              <a:rPr lang="en-US" dirty="0"/>
              <a:t>Data transferred securely over HTTPS</a:t>
            </a:r>
          </a:p>
          <a:p>
            <a:pPr lvl="1"/>
            <a:r>
              <a:rPr lang="en-US" dirty="0"/>
              <a:t>Node.js responds to HTTP requests</a:t>
            </a:r>
          </a:p>
          <a:p>
            <a:pPr lvl="1"/>
            <a:r>
              <a:rPr lang="en-US" dirty="0"/>
              <a:t>Docker processes submitted images with our neural network</a:t>
            </a:r>
          </a:p>
          <a:p>
            <a:pPr lvl="1"/>
            <a:r>
              <a:rPr lang="en-US" dirty="0"/>
              <a:t>ImageMagick formats the end result</a:t>
            </a:r>
          </a:p>
          <a:p>
            <a:pPr lvl="1"/>
            <a:r>
              <a:rPr lang="en-US" dirty="0"/>
              <a:t>Google Cloud Platform</a:t>
            </a:r>
          </a:p>
          <a:p>
            <a:pPr lvl="2"/>
            <a:r>
              <a:rPr lang="en-US" dirty="0"/>
              <a:t>Utilized free $50 credit obtained from workshop to host a VM in the Compute Engine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0DE536-97D5-4E22-AF63-9561FF2ECA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234" y="4682654"/>
            <a:ext cx="7411531" cy="135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178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7FEFD-8EF4-4548-AF8C-C555271FB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3205"/>
            <a:ext cx="10515600" cy="5636180"/>
          </a:xfrm>
        </p:spPr>
        <p:txBody>
          <a:bodyPr>
            <a:no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</a:rPr>
              <a:t>Now for the </a:t>
            </a:r>
            <a:r>
              <a:rPr lang="en-US" sz="1600" b="1" dirty="0" err="1"/>
              <a:t>aaaaaaaaaaaaaaaaaaaaaaaaaaaaaaaaaaaaaaaaaa</a:t>
            </a:r>
            <a:r>
              <a:rPr lang="en-US" sz="9600" b="1" dirty="0">
                <a:solidFill>
                  <a:schemeClr val="bg1"/>
                </a:solidFill>
              </a:rPr>
              <a:t>            demonstration</a:t>
            </a:r>
          </a:p>
        </p:txBody>
      </p:sp>
      <p:pic>
        <p:nvPicPr>
          <p:cNvPr id="3074" name="Picture 2" descr="http://www.clker.com/cliparts/Q/K/1/n/t/v/live-stamp-hi.png">
            <a:extLst>
              <a:ext uri="{FF2B5EF4-FFF2-40B4-BE49-F238E27FC236}">
                <a16:creationId xmlns:a16="http://schemas.microsoft.com/office/drawing/2014/main" id="{BA75F2F3-3FAA-42CC-99CE-6B910AF3E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2160" y="1252934"/>
            <a:ext cx="4033520" cy="1808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915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>
                <a:lumMod val="67000"/>
              </a:schemeClr>
            </a:gs>
            <a:gs pos="48000">
              <a:schemeClr val="accent6">
                <a:lumMod val="97000"/>
                <a:lumOff val="3000"/>
              </a:schemeClr>
            </a:gs>
            <a:gs pos="100000">
              <a:schemeClr val="accent6">
                <a:lumMod val="60000"/>
                <a:lumOff val="40000"/>
              </a:scheme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8266B-9B38-4F0C-90F4-86F1B5983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QR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AA777-C71B-4301-9132-ADAAAC838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Visit </a:t>
            </a:r>
            <a:r>
              <a:rPr lang="en-US" sz="2400" dirty="0">
                <a:hlinkClick r:id="rId2"/>
              </a:rPr>
              <a:t>https://wiener.world/download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hlinkClick r:id="rId3"/>
              </a:rPr>
              <a:t>https://github.com/richardred/WienerScreener</a:t>
            </a:r>
            <a:r>
              <a:rPr lang="en-US" sz="24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F91144-899A-4176-A5D7-4B32C9A143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1" t="10278" r="10000" b="10648"/>
          <a:stretch/>
        </p:blipFill>
        <p:spPr>
          <a:xfrm>
            <a:off x="6319564" y="2002631"/>
            <a:ext cx="3419475" cy="3427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583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636</TotalTime>
  <Words>322</Words>
  <Application>Microsoft Office PowerPoint</Application>
  <PresentationFormat>Widescreen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Wiener Screener</vt:lpstr>
      <vt:lpstr>Introduction</vt:lpstr>
      <vt:lpstr>What is the “Wiener Screener”?</vt:lpstr>
      <vt:lpstr>Warning! The next few slides contain technical information!</vt:lpstr>
      <vt:lpstr>Technical 1: The Neural Network</vt:lpstr>
      <vt:lpstr>Technical 2: The Android Application</vt:lpstr>
      <vt:lpstr>Technical 3: Client-Server Communication</vt:lpstr>
      <vt:lpstr>Now for the aaaaaaaaaaaaaaaaaaaaaaaaaaaaaaaaaaaaaaaaaa            demonstration</vt:lpstr>
      <vt:lpstr>QR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Wiener Screener</dc:title>
  <dc:creator>Akhil Hazari</dc:creator>
  <cp:lastModifiedBy>Richard Red</cp:lastModifiedBy>
  <cp:revision>22</cp:revision>
  <dcterms:created xsi:type="dcterms:W3CDTF">2018-02-10T19:24:46Z</dcterms:created>
  <dcterms:modified xsi:type="dcterms:W3CDTF">2018-02-11T06:42:46Z</dcterms:modified>
</cp:coreProperties>
</file>

<file path=docProps/thumbnail.jpeg>
</file>